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46. AMAH’N HONG KHA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909578"/>
            <a:ext cx="12192000" cy="2923395"/>
          </a:xfrm>
        </p:spPr>
        <p:txBody>
          <a:bodyPr>
            <a:normAutofit/>
          </a:bodyPr>
          <a:lstStyle/>
          <a:p>
            <a:r>
              <a:rPr lang="en-US" sz="3600" dirty="0"/>
              <a:t>He Leadeth Me </a:t>
            </a:r>
          </a:p>
          <a:p>
            <a:r>
              <a:rPr lang="en-US" sz="3600" dirty="0"/>
              <a:t>Isai. 41:13</a:t>
            </a:r>
          </a:p>
          <a:p>
            <a:r>
              <a:rPr lang="en-US" sz="3600" dirty="0"/>
              <a:t>Joseph Henry Gilmore, 1834-1918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D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hehnepna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hi,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Pasian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hi.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Khatvei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Eden bang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Khatvei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Pasian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hi.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39223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Phunlo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puamlo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takin,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Bangbang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Pasian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hi.</a:t>
            </a: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39223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galzo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vekpi’n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Pasian in ah,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Jordan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gungal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hi.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39225" y="6156101"/>
            <a:ext cx="242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9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169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46. AMAH’N HONG KHA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2018-12-14T15:23:24Z</dcterms:modified>
</cp:coreProperties>
</file>